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097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918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51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0034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493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9440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1457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365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973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45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001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786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569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348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41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338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08DB2-1641-435C-BC9D-6CE7DE7FE682}" type="datetimeFigureOut">
              <a:rPr lang="sk-SK" smtClean="0"/>
              <a:t>15. 12. 2023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7BDFA6-53BD-41A4-9FCE-A62F08033A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17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2M0q89NJCA" TargetMode="External"/><Relationship Id="rId7" Type="http://schemas.openxmlformats.org/officeDocument/2006/relationships/hyperlink" Target="https://www.health.gov.sk/Clanok?mz-fakty-hoaxy-projekty-plan" TargetMode="External"/><Relationship Id="rId2" Type="http://schemas.openxmlformats.org/officeDocument/2006/relationships/hyperlink" Target="https://visibility.sk/blog/slovnik/hoax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iktok.com/@_brotalk/video/7015269190256954630?_r=1&amp;_t=8ZvKKBjMKzm" TargetMode="External"/><Relationship Id="rId5" Type="http://schemas.openxmlformats.org/officeDocument/2006/relationships/hyperlink" Target="https://www.facebook.com/hoaxPZ" TargetMode="External"/><Relationship Id="rId4" Type="http://schemas.openxmlformats.org/officeDocument/2006/relationships/hyperlink" Target="https://www.instagram.com/hoaxpz/?next=%2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rtitup.sk/kviz-internet-je-plny-hoaxov-over-si-v-kratkom-teste-ci-vies-rozoznat-dezinformacie-a-klamstv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84663" y="87086"/>
            <a:ext cx="9144000" cy="1907586"/>
          </a:xfrm>
        </p:spPr>
        <p:txBody>
          <a:bodyPr/>
          <a:lstStyle/>
          <a:p>
            <a:pPr algn="l"/>
            <a:r>
              <a:rPr lang="sk-SK" dirty="0"/>
              <a:t>Niečo nie je </a:t>
            </a:r>
            <a:r>
              <a:rPr lang="sk-SK"/>
              <a:t>v poriadku...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Poďme sa na to pozrieť...</a:t>
            </a:r>
          </a:p>
        </p:txBody>
      </p:sp>
    </p:spTree>
    <p:extLst>
      <p:ext uri="{BB962C8B-B14F-4D97-AF65-F5344CB8AC3E}">
        <p14:creationId xmlns:p14="http://schemas.microsoft.com/office/powerpoint/2010/main" val="212187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/>
              <a:t>Čo je to </a:t>
            </a:r>
            <a:r>
              <a:rPr lang="sk-SK" sz="4800" b="1" dirty="0" err="1"/>
              <a:t>hoax</a:t>
            </a:r>
            <a:r>
              <a:rPr lang="sk-SK" sz="4800" b="1" dirty="0"/>
              <a:t>?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Hoax znamená v preklade z anglického jazyka </a:t>
            </a:r>
            <a:r>
              <a:rPr lang="sk-SK" dirty="0">
                <a:solidFill>
                  <a:srgbClr val="7030A0"/>
                </a:solidFill>
              </a:rPr>
              <a:t>PODVOD/VTIP</a:t>
            </a:r>
          </a:p>
          <a:p>
            <a:r>
              <a:rPr lang="sk-SK" dirty="0"/>
              <a:t>Označuje </a:t>
            </a:r>
            <a:r>
              <a:rPr lang="sk-SK" dirty="0">
                <a:solidFill>
                  <a:srgbClr val="7030A0"/>
                </a:solidFill>
              </a:rPr>
              <a:t>poplašnú</a:t>
            </a:r>
            <a:r>
              <a:rPr lang="sk-SK" dirty="0"/>
              <a:t> alebo </a:t>
            </a:r>
            <a:r>
              <a:rPr lang="sk-SK" dirty="0">
                <a:solidFill>
                  <a:srgbClr val="7030A0"/>
                </a:solidFill>
              </a:rPr>
              <a:t>nezmyselnú správu</a:t>
            </a:r>
            <a:r>
              <a:rPr lang="sk-SK" dirty="0"/>
              <a:t>, ktorá je masovo šírená najmä pomocou internetu</a:t>
            </a:r>
          </a:p>
          <a:p>
            <a:r>
              <a:rPr lang="sk-SK" dirty="0"/>
              <a:t>Najčastejšie je šírená pomocou emailu alebo zdieľaním na soc. sieťach</a:t>
            </a:r>
          </a:p>
          <a:p>
            <a:r>
              <a:rPr lang="sk-SK" dirty="0"/>
              <a:t>Býva </a:t>
            </a:r>
            <a:r>
              <a:rPr lang="sk-SK" dirty="0">
                <a:solidFill>
                  <a:srgbClr val="7030A0"/>
                </a:solidFill>
              </a:rPr>
              <a:t>jednoduchá</a:t>
            </a:r>
            <a:r>
              <a:rPr lang="sk-SK" dirty="0"/>
              <a:t> a obsahuje výzvu na šírenie</a:t>
            </a:r>
          </a:p>
          <a:p>
            <a:endParaRPr lang="sk-SK" dirty="0"/>
          </a:p>
          <a:p>
            <a:r>
              <a:rPr lang="sk-SK" sz="1600" dirty="0"/>
              <a:t>ZDROJ: https://bezpecnenanete.eset.com/sk/pre-ucitelov/co-su-to-hoaxy/</a:t>
            </a:r>
          </a:p>
        </p:txBody>
      </p:sp>
    </p:spTree>
    <p:extLst>
      <p:ext uri="{BB962C8B-B14F-4D97-AF65-F5344CB8AC3E}">
        <p14:creationId xmlns:p14="http://schemas.microsoft.com/office/powerpoint/2010/main" val="323611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AUTORSKÁ KRESBA - HOAX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74" y="1272682"/>
            <a:ext cx="4293326" cy="5434151"/>
          </a:xfrm>
        </p:spPr>
      </p:pic>
    </p:spTree>
    <p:extLst>
      <p:ext uri="{BB962C8B-B14F-4D97-AF65-F5344CB8AC3E}">
        <p14:creationId xmlns:p14="http://schemas.microsoft.com/office/powerpoint/2010/main" val="38984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Tak napríklad...</a:t>
            </a: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https://visibility.sk/blog/slovnik/hoax/</a:t>
            </a:r>
            <a:endParaRPr lang="sk-SK" dirty="0"/>
          </a:p>
          <a:p>
            <a:r>
              <a:rPr lang="sk-SK" dirty="0">
                <a:hlinkClick r:id="rId3"/>
              </a:rPr>
              <a:t>https://www.youtube.com/watch?v=B2M0q89NJCA</a:t>
            </a:r>
            <a:endParaRPr lang="sk-SK" dirty="0"/>
          </a:p>
          <a:p>
            <a:r>
              <a:rPr lang="sk-SK" dirty="0">
                <a:hlinkClick r:id="rId4"/>
              </a:rPr>
              <a:t>https://www.instagram.com/hoaxpz/?next=%2F</a:t>
            </a:r>
            <a:endParaRPr lang="sk-SK" dirty="0"/>
          </a:p>
          <a:p>
            <a:r>
              <a:rPr lang="sk-SK" dirty="0">
                <a:hlinkClick r:id="rId5"/>
              </a:rPr>
              <a:t>https://www.facebook.com/hoaxPZ</a:t>
            </a:r>
            <a:endParaRPr lang="sk-SK" dirty="0"/>
          </a:p>
          <a:p>
            <a:r>
              <a:rPr lang="sk-SK" dirty="0">
                <a:hlinkClick r:id="rId6"/>
              </a:rPr>
              <a:t>https://www.tiktok.com/@_brotalk/video/7015269190256954630?_r=1&amp;_t=8ZvKKBjMKzm</a:t>
            </a:r>
            <a:endParaRPr lang="sk-SK" dirty="0"/>
          </a:p>
          <a:p>
            <a:r>
              <a:rPr lang="sk-SK" dirty="0">
                <a:hlinkClick r:id="rId7"/>
              </a:rPr>
              <a:t>https://www.health.gov.sk/Clanok?mz-fakty-hoaxy-projekty-plan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728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Preverte si svoje vedomosti v kvíze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https://www.startitup.sk/kviz-internet-je-plny-hoaxov-over-si-v-kratkom-teste-ci-vies-rozoznat-dezinformacie-a-klamstva/</a:t>
            </a:r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Ďakujeme veľmi pekne za pozornosť a veríme, že ste sa niečo nové naučili...</a:t>
            </a:r>
          </a:p>
          <a:p>
            <a:endParaRPr lang="sk-SK" dirty="0"/>
          </a:p>
          <a:p>
            <a:r>
              <a:rPr lang="sk-SK" dirty="0"/>
              <a:t>Rebeka </a:t>
            </a:r>
            <a:r>
              <a:rPr lang="sk-SK" dirty="0" err="1"/>
              <a:t>Garajová</a:t>
            </a:r>
            <a:r>
              <a:rPr lang="sk-SK" dirty="0"/>
              <a:t>, Michaela Majáková, </a:t>
            </a:r>
            <a:r>
              <a:rPr lang="sk-SK" dirty="0" err="1"/>
              <a:t>Claudia</a:t>
            </a:r>
            <a:r>
              <a:rPr lang="sk-SK" dirty="0"/>
              <a:t> </a:t>
            </a:r>
            <a:r>
              <a:rPr lang="sk-SK" dirty="0" err="1"/>
              <a:t>Prencipeová</a:t>
            </a:r>
            <a:r>
              <a:rPr lang="sk-SK" dirty="0"/>
              <a:t> (kresba)-  žiačky deviateho ročníka Základnej školy Milana Mravca v Rakovej</a:t>
            </a:r>
          </a:p>
        </p:txBody>
      </p:sp>
    </p:spTree>
    <p:extLst>
      <p:ext uri="{BB962C8B-B14F-4D97-AF65-F5344CB8AC3E}">
        <p14:creationId xmlns:p14="http://schemas.microsoft.com/office/powerpoint/2010/main" val="4009837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213</Words>
  <Application>Microsoft Office PowerPoint</Application>
  <PresentationFormat>Širokouhlá</PresentationFormat>
  <Paragraphs>26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Fazeta</vt:lpstr>
      <vt:lpstr>Niečo nie je v poriadku...</vt:lpstr>
      <vt:lpstr>Čo je to hoax?</vt:lpstr>
      <vt:lpstr>AUTORSKÁ KRESBA - HOAX</vt:lpstr>
      <vt:lpstr>Tak napríklad...</vt:lpstr>
      <vt:lpstr>Preverte si svoje vedomosti v kvíze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Niečo nie je v poriadku</dc:title>
  <dc:creator>Acer Aspire 3</dc:creator>
  <cp:lastModifiedBy>KAČINOVÁ, Viera</cp:lastModifiedBy>
  <cp:revision>10</cp:revision>
  <dcterms:created xsi:type="dcterms:W3CDTF">2023-02-16T10:52:34Z</dcterms:created>
  <dcterms:modified xsi:type="dcterms:W3CDTF">2023-12-15T11:41:52Z</dcterms:modified>
</cp:coreProperties>
</file>